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58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26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543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53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40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742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186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79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373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145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659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426F-204D-48F1-9778-7D8C792C98FA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133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9381" y="197346"/>
            <a:ext cx="1118893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Обнаруженные на территории района Щербинка брошенные, в том числе разукомплектованные транспортные средства (далее – ТС), которые планируются к перемещению на специализированную стоянку на временное хранение по адресу: г. Москва, </a:t>
            </a:r>
            <a:r>
              <a:rPr lang="ru-RU" sz="1200" dirty="0" err="1"/>
              <a:t>район</a:t>
            </a:r>
            <a:r>
              <a:rPr lang="ru-RU" sz="1200" dirty="0"/>
              <a:t> Вороново, с. </a:t>
            </a:r>
            <a:r>
              <a:rPr lang="ru-RU" sz="1200" dirty="0" err="1"/>
              <a:t>Клёново</a:t>
            </a:r>
            <a:r>
              <a:rPr lang="ru-RU" sz="1200" dirty="0"/>
              <a:t>, ул. Школьная, вблизи дома № 1. Марка ТС: РЕНО ЛАГУНА НЕВАДА PKL3 18+, Цвет: синий, ГРЗ: У863КР71. Брошен по адресу: г. Москва, район Щербинка, СНТ «</a:t>
            </a:r>
            <a:r>
              <a:rPr lang="ru-RU" sz="1200" dirty="0" err="1"/>
              <a:t>Язово</a:t>
            </a:r>
            <a:r>
              <a:rPr lang="ru-RU" sz="1200" dirty="0"/>
              <a:t>», вблизи д. 2. Марка ТС: IRAN KHORDO SAMAND, Цвет: тёмно-серый, ГРЗ: Е565НЕ71. Брошен по адресу: г. Москва, район Щербинка, ул. Дачная, вблизи д. 7. В случае, если указанные ТС в срок, установленный п. 3.4. Порядка выявления, перемещения, временного хранения и утилизации брошенных, в том числе разукомплектованных, транспортных средств в городе Москве, утверждённым постановлением Правительства Москвы 23.09.2014 № 569-ПП, не будут приведены в порядок либо перемещены в место позволяющее хранить ТС без создания помех в организации </a:t>
            </a:r>
            <a:r>
              <a:rPr lang="ru-RU" sz="1200" dirty="0" err="1"/>
              <a:t>благоустройства</a:t>
            </a:r>
            <a:r>
              <a:rPr lang="ru-RU" sz="1200" dirty="0"/>
              <a:t> территории, они будут принудительно перемещены на специализированную стоянку.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620-00-00 (доб. 18310, 18311, 18312, 18365) (режим работы: понедельник-четверг 08.00-17.00, пятница 08.00-15.45).</a:t>
            </a:r>
            <a:endParaRPr lang="ru-RU" sz="3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014" y="3081081"/>
            <a:ext cx="3798917" cy="28524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7265" y="3081081"/>
            <a:ext cx="3762213" cy="282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97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7371</TotalTime>
  <Words>319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4</cp:revision>
  <dcterms:created xsi:type="dcterms:W3CDTF">2025-09-03T06:05:22Z</dcterms:created>
  <dcterms:modified xsi:type="dcterms:W3CDTF">2025-09-08T12:49:34Z</dcterms:modified>
</cp:coreProperties>
</file>